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99" r:id="rId5"/>
    <p:sldId id="414" r:id="rId6"/>
    <p:sldId id="410" r:id="rId7"/>
    <p:sldId id="412" r:id="rId8"/>
    <p:sldId id="406" r:id="rId9"/>
    <p:sldId id="409" r:id="rId10"/>
    <p:sldId id="402" r:id="rId11"/>
    <p:sldId id="400" r:id="rId12"/>
    <p:sldId id="41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C"/>
    <a:srgbClr val="002E45"/>
    <a:srgbClr val="384051"/>
    <a:srgbClr val="00CEE5"/>
    <a:srgbClr val="FFD74E"/>
    <a:srgbClr val="D1DEEC"/>
    <a:srgbClr val="B4C2D1"/>
    <a:srgbClr val="4CBBC9"/>
    <a:srgbClr val="E68141"/>
    <a:srgbClr val="A87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3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6579-2D93-8240-B5B9-04B457F30570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7662-5951-D64E-9170-BBDD05D100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 userDrawn="1"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 userDrawn="1"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 userDrawn="1"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 userDrawn="1"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 userDrawn="1"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 userDrawn="1"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 userDrawn="1"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 userDrawn="1"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 userDrawn="1"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 userDrawn="1"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151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 userDrawn="1"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 userDrawn="1"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 userDrawn="1"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 userDrawn="1"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 userDrawn="1"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 userDrawn="1"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 userDrawn="1"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 userDrawn="1"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 userDrawn="1"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 userDrawn="1"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 userDrawn="1"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1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 userDrawn="1"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 userDrawn="1"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 userDrawn="1"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4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 userDrawn="1"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 userDrawn="1"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 userDrawn="1"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 userDrawn="1"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207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 userDrawn="1"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 userDrawn="1"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 userDrawn="1"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 userDrawn="1"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 userDrawn="1"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 userDrawn="1"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 userDrawn="1"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 userDrawn="1"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 userDrawn="1"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 userDrawn="1"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 userDrawn="1"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 userDrawn="1"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 userDrawn="1"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30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2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 userDrawn="1"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 userDrawn="1"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74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6" r:id="rId4"/>
    <p:sldLayoutId id="2147483651" r:id="rId5"/>
    <p:sldLayoutId id="2147483657" r:id="rId6"/>
    <p:sldLayoutId id="2147483659" r:id="rId7"/>
    <p:sldLayoutId id="2147483660" r:id="rId8"/>
    <p:sldLayoutId id="2147483667" r:id="rId9"/>
    <p:sldLayoutId id="2147483653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54" r:id="rId16"/>
    <p:sldLayoutId id="2147483655" r:id="rId17"/>
    <p:sldLayoutId id="2147483656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7D09-5AE8-1B80-5788-7810E1618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3" y="1774335"/>
            <a:ext cx="6448917" cy="1883664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City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C5309-E364-76AB-F98A-DC9F3FD3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 nearby places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1142E3-7701-4B44-A260-88831D16802C}"/>
              </a:ext>
            </a:extLst>
          </p:cNvPr>
          <p:cNvSpPr/>
          <p:nvPr/>
        </p:nvSpPr>
        <p:spPr>
          <a:xfrm>
            <a:off x="6418555" y="292963"/>
            <a:ext cx="5530789" cy="60013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299E4-C615-485D-B0B8-4A6F6541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460" y="994271"/>
            <a:ext cx="3855156" cy="38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2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C861DB3F-5FBA-AFEE-8426-4D7458F9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  <a:cs typeface="Quire Sans" panose="020B0502040400020003" pitchFamily="34" charset="0"/>
              </a:rPr>
              <a:t>Contents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849CF9-6BAB-A6D4-9ABB-B0A54CF13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34F5EF3A-EF97-1DD2-0366-203DF6993E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400" dirty="0">
                <a:latin typeface="Source Sans Pro Light" panose="020B0403030403020204" pitchFamily="34" charset="0"/>
                <a:ea typeface="+mn-lt"/>
                <a:cs typeface="+mn-lt"/>
              </a:rPr>
              <a:t>Pur</a:t>
            </a:r>
            <a:r>
              <a:rPr lang="en-US" dirty="0">
                <a:latin typeface="Source Sans Pro Light" panose="020B0403030403020204" pitchFamily="34" charset="0"/>
                <a:ea typeface="+mn-lt"/>
                <a:cs typeface="+mn-lt"/>
              </a:rPr>
              <a:t>pose</a:t>
            </a:r>
            <a:endParaRPr lang="en-US" sz="2400" dirty="0">
              <a:latin typeface="Source Sans Pro Light" panose="020B04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63AC1-0940-186E-BAD3-F374853D4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CCF50B4C-2C67-A70A-4CCB-E7782EAFD3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 dirty="0">
                <a:latin typeface="Source Sans Pro Light" panose="020B0403030403020204" pitchFamily="34" charset="0"/>
                <a:ea typeface="+mn-lt"/>
                <a:cs typeface="+mn-lt"/>
              </a:rPr>
              <a:t>Tech Stac</a:t>
            </a:r>
            <a:r>
              <a:rPr lang="en-US" dirty="0">
                <a:latin typeface="Source Sans Pro Light" panose="020B0403030403020204" pitchFamily="34" charset="0"/>
                <a:ea typeface="+mn-lt"/>
                <a:cs typeface="+mn-lt"/>
              </a:rPr>
              <a:t>k</a:t>
            </a:r>
            <a:endParaRPr lang="en-US" sz="2400" dirty="0">
              <a:latin typeface="Source Sans Pro Light" panose="020B0403030403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BCC7B-A984-446F-3D89-92A51A9D32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EE3AB4E8-51B5-DE18-6278-FECE1956C9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2400" dirty="0">
                <a:latin typeface="Source Sans Pro Light" panose="020B0403030403020204" pitchFamily="34" charset="0"/>
                <a:cs typeface="Calibri" panose="020F0502020204030204"/>
              </a:rPr>
              <a:t>End Users</a:t>
            </a:r>
            <a:endParaRPr lang="en-US" sz="2400" dirty="0">
              <a:latin typeface="Source Sans Pro Light" panose="020B0403030403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FA84A3-7C18-41CE-8140-DB67A859DB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9631A206-5032-291E-19A2-D6F82871A7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2400" dirty="0">
                <a:latin typeface="Source Sans Pro Light" panose="020B0403030403020204" pitchFamily="34" charset="0"/>
                <a:cs typeface="Calibri" panose="020F0502020204030204"/>
              </a:rPr>
              <a:t>Future Enha</a:t>
            </a:r>
            <a:r>
              <a:rPr lang="en-US" dirty="0">
                <a:latin typeface="Source Sans Pro Light" panose="020B0403030403020204" pitchFamily="34" charset="0"/>
                <a:cs typeface="Calibri" panose="020F0502020204030204"/>
              </a:rPr>
              <a:t>ncements</a:t>
            </a:r>
            <a:endParaRPr lang="en-US" sz="2400" dirty="0">
              <a:latin typeface="Source Sans Pro Light" panose="020B0403030403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D66A9-D59F-057C-D64E-397292215E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62B4390D-F0F9-6456-9E33-391B8BE2A83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2400" dirty="0">
                <a:latin typeface="Source Sans Pro Light" panose="020B0403030403020204" pitchFamily="34" charset="0"/>
                <a:cs typeface="Calibri" panose="020F0502020204030204"/>
              </a:rPr>
              <a:t>What We Learnt</a:t>
            </a:r>
            <a:endParaRPr lang="en-US" sz="2400" dirty="0">
              <a:latin typeface="Source Sans Pro Light" panose="020B0403030403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4957B5-AAF8-7DF4-5A5A-1DD304E6FD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443C43C-983B-3769-0EBF-A0156D0368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2400" dirty="0">
                <a:latin typeface="Source Sans Pro Light" panose="020B0403030403020204" pitchFamily="34" charset="0"/>
                <a:cs typeface="Calibri" panose="020F0502020204030204"/>
              </a:rPr>
              <a:t>Reference</a:t>
            </a:r>
            <a:endParaRPr lang="en-US" sz="2400" dirty="0"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3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C062-AD93-9E8E-E8E8-080B45D7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555C-936A-16C5-DDE8-4670D8096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Source Sans Pro Light" panose="020B0403030403020204" pitchFamily="34" charset="0"/>
                <a:ea typeface="Calibri"/>
                <a:cs typeface="Calibri"/>
              </a:rPr>
              <a:t>Want to try out a new hangout place?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Source Sans Pro Light" panose="020B0403030403020204" pitchFamily="34" charset="0"/>
                <a:cs typeface="Calibri"/>
              </a:rPr>
              <a:t>Short on cash and don’t know nearby atm.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Source Sans Pro Light" panose="020B0403030403020204" pitchFamily="34" charset="0"/>
                <a:cs typeface="Calibri"/>
              </a:rPr>
              <a:t>Or just want to find out a park nearby for an evening walk.  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Source Sans Pro Light" panose="020B0403030403020204" pitchFamily="34" charset="0"/>
              <a:cs typeface="Calibri"/>
            </a:endParaRPr>
          </a:p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tx2"/>
                </a:solidFill>
                <a:latin typeface="Source Sans Pro Light" panose="020B0403030403020204" pitchFamily="34" charset="0"/>
                <a:cs typeface="Calibri"/>
              </a:rPr>
              <a:t>The </a:t>
            </a:r>
            <a:r>
              <a:rPr lang="en-US" b="1" dirty="0">
                <a:solidFill>
                  <a:schemeClr val="tx2"/>
                </a:solidFill>
                <a:latin typeface="Source Sans Pro Light" panose="020B0403030403020204" pitchFamily="34" charset="0"/>
                <a:cs typeface="Calibri"/>
              </a:rPr>
              <a:t>City Guide </a:t>
            </a:r>
            <a:r>
              <a:rPr lang="en-US" dirty="0">
                <a:solidFill>
                  <a:schemeClr val="tx2"/>
                </a:solidFill>
                <a:latin typeface="Source Sans Pro Light" panose="020B0403030403020204" pitchFamily="34" charset="0"/>
                <a:cs typeface="Calibri"/>
              </a:rPr>
              <a:t>will help the users by fetching a nearby places list from the google places API.</a:t>
            </a:r>
            <a:endParaRPr lang="en-US" sz="1800" dirty="0">
              <a:solidFill>
                <a:schemeClr val="tx2"/>
              </a:solidFill>
              <a:latin typeface="Source Sans Pro Light" panose="020B0403030403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Source Sans Pro Light" panose="020B0403030403020204" pitchFamily="34" charset="0"/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cs typeface="Calibri"/>
            </a:endParaRPr>
          </a:p>
          <a:p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1557A24-5350-45CB-A7A7-CCF95AED56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956" r="17956"/>
          <a:stretch>
            <a:fillRect/>
          </a:stretch>
        </p:blipFill>
        <p:spPr>
          <a:xfrm>
            <a:off x="411138" y="581394"/>
            <a:ext cx="5027914" cy="5228924"/>
          </a:xfrm>
        </p:spPr>
      </p:pic>
    </p:spTree>
    <p:extLst>
      <p:ext uri="{BB962C8B-B14F-4D97-AF65-F5344CB8AC3E}">
        <p14:creationId xmlns:p14="http://schemas.microsoft.com/office/powerpoint/2010/main" val="3591965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C365B5-9AF9-4FE1-DC14-5638B9FB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FA25E31-ECB9-1A9C-3AD0-DCE50C6B25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Picture Placeholder 25" descr="Scales of justice outline">
            <a:extLst>
              <a:ext uri="{FF2B5EF4-FFF2-40B4-BE49-F238E27FC236}">
                <a16:creationId xmlns:a16="http://schemas.microsoft.com/office/drawing/2014/main" id="{4DE84397-09B0-5830-CA96-9E92B0122B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55128" t="-43208" r="-51249" b="-37249"/>
          <a:stretch/>
        </p:blipFill>
        <p:spPr>
          <a:xfrm>
            <a:off x="1047364" y="2763552"/>
            <a:ext cx="1378059" cy="120562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2B0D3A-3DFF-C3CF-313D-72A13A058A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2132" y="4123944"/>
            <a:ext cx="1371600" cy="365760"/>
          </a:xfrm>
        </p:spPr>
        <p:txBody>
          <a:bodyPr/>
          <a:lstStyle/>
          <a:p>
            <a:pPr lvl="0"/>
            <a:r>
              <a:rPr lang="en-US" dirty="0"/>
              <a:t>Android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C7A522-CAC9-A949-CB88-EABCF8E9AF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56286" y="4498848"/>
            <a:ext cx="1362456" cy="954107"/>
          </a:xfrm>
        </p:spPr>
        <p:txBody>
          <a:bodyPr/>
          <a:lstStyle/>
          <a:p>
            <a:pPr lvl="0"/>
            <a:r>
              <a:rPr lang="en-US" dirty="0"/>
              <a:t>Android Studio IDE</a:t>
            </a:r>
          </a:p>
          <a:p>
            <a:pPr lvl="0"/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B631595-D1B7-1EA1-5D89-4F42980379E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" name="Picture Placeholder 27" descr="Radar Chart outline">
            <a:extLst>
              <a:ext uri="{FF2B5EF4-FFF2-40B4-BE49-F238E27FC236}">
                <a16:creationId xmlns:a16="http://schemas.microsoft.com/office/drawing/2014/main" id="{C7F26D58-79C1-7A74-6DD6-A4516A8E28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50682" t="-45681" r="-38630" b="-49411"/>
          <a:stretch/>
        </p:blipFill>
        <p:spPr>
          <a:xfrm>
            <a:off x="3332749" y="2785436"/>
            <a:ext cx="1155478" cy="120167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683AE8-2177-09EA-BC84-338B912A8A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67269" y="4123944"/>
            <a:ext cx="1371600" cy="365760"/>
          </a:xfrm>
        </p:spPr>
        <p:txBody>
          <a:bodyPr/>
          <a:lstStyle/>
          <a:p>
            <a:pPr lvl="0"/>
            <a:r>
              <a:rPr lang="en-US" dirty="0"/>
              <a:t>Java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600C91-5A0F-627D-C167-62FE9434AB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14001" y="4498848"/>
            <a:ext cx="1362456" cy="954107"/>
          </a:xfrm>
        </p:spPr>
        <p:txBody>
          <a:bodyPr/>
          <a:lstStyle/>
          <a:p>
            <a:pPr lvl="0"/>
            <a:r>
              <a:rPr lang="en-US" dirty="0"/>
              <a:t>Java for backend logic</a:t>
            </a:r>
          </a:p>
          <a:p>
            <a:pPr lvl="0"/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5046435E-C144-89C7-E4FB-CE7AE73E7A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" name="Picture Placeholder 29" descr="Handshake outline">
            <a:extLst>
              <a:ext uri="{FF2B5EF4-FFF2-40B4-BE49-F238E27FC236}">
                <a16:creationId xmlns:a16="http://schemas.microsoft.com/office/drawing/2014/main" id="{6598416D-02FD-A2A6-EC1A-F2FEB14A0A3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-40994" t="-31368" r="-39303" b="-28089"/>
          <a:stretch/>
        </p:blipFill>
        <p:spPr>
          <a:xfrm>
            <a:off x="5469106" y="2816136"/>
            <a:ext cx="1264120" cy="1117296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55F0B0-D453-3207-7F87-69DFB56F26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52685" y="4123944"/>
            <a:ext cx="1371600" cy="365760"/>
          </a:xfrm>
        </p:spPr>
        <p:txBody>
          <a:bodyPr/>
          <a:lstStyle/>
          <a:p>
            <a:pPr lvl="0"/>
            <a:r>
              <a:rPr lang="en-US" dirty="0"/>
              <a:t>XML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0F614E4-9B0C-4AE8-31C2-978435938E1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99417" y="4498848"/>
            <a:ext cx="1362456" cy="954107"/>
          </a:xfrm>
        </p:spPr>
        <p:txBody>
          <a:bodyPr/>
          <a:lstStyle/>
          <a:p>
            <a:pPr lvl="0"/>
            <a:r>
              <a:rPr lang="en-US" dirty="0"/>
              <a:t>For designing user interface</a:t>
            </a:r>
          </a:p>
          <a:p>
            <a:pPr lvl="0"/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7594779-A0F5-43F8-EA6C-4BA1C77C83C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Picture Placeholder 31" descr="Crystals outline">
            <a:extLst>
              <a:ext uri="{FF2B5EF4-FFF2-40B4-BE49-F238E27FC236}">
                <a16:creationId xmlns:a16="http://schemas.microsoft.com/office/drawing/2014/main" id="{CE822361-3644-9D1D-9D7F-A67C15E131B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-53950" t="-39943" r="-48311" b="-40221"/>
          <a:stretch/>
        </p:blipFill>
        <p:spPr>
          <a:xfrm>
            <a:off x="7574430" y="2763985"/>
            <a:ext cx="1335899" cy="1190088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3F2B173-C58F-8759-3BD8-A45798C1B8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01525" y="4123944"/>
            <a:ext cx="1371600" cy="365760"/>
          </a:xfrm>
        </p:spPr>
        <p:txBody>
          <a:bodyPr/>
          <a:lstStyle/>
          <a:p>
            <a:pPr lvl="0"/>
            <a:r>
              <a:rPr lang="en-US" dirty="0"/>
              <a:t>Places API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B458B31-7A39-1BA7-6D4C-362B01BA74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48257" y="4498848"/>
            <a:ext cx="1362456" cy="954107"/>
          </a:xfrm>
        </p:spPr>
        <p:txBody>
          <a:bodyPr/>
          <a:lstStyle/>
          <a:p>
            <a:pPr lvl="0"/>
            <a:r>
              <a:rPr lang="en-US" dirty="0"/>
              <a:t>For fetching list of  nearby places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6BF59EFE-D6FA-B48D-921C-5DF436F0640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" name="Picture Placeholder 33" descr="Cycle with people outline">
            <a:extLst>
              <a:ext uri="{FF2B5EF4-FFF2-40B4-BE49-F238E27FC236}">
                <a16:creationId xmlns:a16="http://schemas.microsoft.com/office/drawing/2014/main" id="{99775974-9263-28E3-C5DD-3CB6C1560F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-47026" t="-40312" r="-44964" b="-37899"/>
          <a:stretch/>
        </p:blipFill>
        <p:spPr>
          <a:xfrm>
            <a:off x="9788770" y="2748704"/>
            <a:ext cx="1301909" cy="1218817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01E7A2-85ED-5BFD-A012-E2CC806E2F5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05229" y="4123944"/>
            <a:ext cx="1371600" cy="365760"/>
          </a:xfrm>
        </p:spPr>
        <p:txBody>
          <a:bodyPr/>
          <a:lstStyle/>
          <a:p>
            <a:pPr lvl="0"/>
            <a:r>
              <a:rPr lang="en-US" dirty="0"/>
              <a:t>JSON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63D777-4206-EC31-E3C9-8E6219227A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951961" y="4498848"/>
            <a:ext cx="1362456" cy="954107"/>
          </a:xfrm>
        </p:spPr>
        <p:txBody>
          <a:bodyPr/>
          <a:lstStyle/>
          <a:p>
            <a:pPr lvl="0"/>
            <a:r>
              <a:rPr lang="en-US" dirty="0"/>
              <a:t>Used for communication with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0B4C7-4A1B-4F82-B041-5FFA13C63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1077" y="2816136"/>
            <a:ext cx="959242" cy="89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0431F-D025-465F-81E5-CC7DE8AB2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6690" y="2965396"/>
            <a:ext cx="951396" cy="9272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03884C-9A1D-4C7E-99C5-740FDF1F4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1649" y="2927309"/>
            <a:ext cx="847365" cy="8616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D5C8F-81F3-42CF-A603-C927C9EFE4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0092" y="3010259"/>
            <a:ext cx="712210" cy="7122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E466E6-2A44-4ECB-8C12-3138D602C5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596" y="3051057"/>
            <a:ext cx="744005" cy="7122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44E028-02BF-407B-B3E8-117F7D3D0A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2018" y="2937439"/>
            <a:ext cx="712210" cy="7122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554399-E614-4F0B-87EC-92740B149D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1992" y="3062156"/>
            <a:ext cx="606564" cy="6065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845063-87E4-4C72-86BB-08AFC934BC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8904" y="2937439"/>
            <a:ext cx="805094" cy="80509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C2DFC9C-3D29-441A-8F9C-BA9F13678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98048" y="2915023"/>
            <a:ext cx="807052" cy="8070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A73D52C-2339-4A66-9CB7-8A085DE1F1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8833" y="2917446"/>
            <a:ext cx="879164" cy="87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0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723540CB-E625-1F31-7AC4-B10EB65A41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AF83EE-9456-DC5C-15EA-C3832A81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631AF-D4B0-AC7F-05BE-88CCD8FBB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Travelers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D05649-0E98-8ACF-46B1-D7518C0F0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4090120"/>
            <a:ext cx="4736592" cy="1901952"/>
          </a:xfrm>
        </p:spPr>
        <p:txBody>
          <a:bodyPr/>
          <a:lstStyle/>
          <a:p>
            <a:r>
              <a:rPr lang="en-US" dirty="0"/>
              <a:t>Wondering where to get the best fast food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Wants to explore the most happening things to do in city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6288D-1BDE-503C-C1DE-2D3BB9EB7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Local people’s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C5285D-6A09-D8B0-4C05-8A6BD35C5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4090120"/>
            <a:ext cx="4736592" cy="1901952"/>
          </a:xfrm>
        </p:spPr>
        <p:txBody>
          <a:bodyPr/>
          <a:lstStyle/>
          <a:p>
            <a:r>
              <a:rPr lang="en-US" dirty="0"/>
              <a:t>For the people who want to save time</a:t>
            </a:r>
          </a:p>
          <a:p>
            <a:endParaRPr lang="en-US" dirty="0"/>
          </a:p>
          <a:p>
            <a:r>
              <a:rPr lang="en-US" dirty="0"/>
              <a:t>Who Wants to discover new places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0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B57F12-40B3-9534-8DBC-14EADF49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7ED212-F68D-8847-4E8F-818F5A87B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0B062-FB73-9D26-E4C2-13A7C15D04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Will develop the functionality where users can also participate</a:t>
            </a:r>
          </a:p>
          <a:p>
            <a:endParaRPr lang="en-US" dirty="0"/>
          </a:p>
          <a:p>
            <a:r>
              <a:rPr lang="en-US" dirty="0"/>
              <a:t>Users will be able to post and interact with each other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7B691-329E-83BB-3AF0-AF43E9626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In-app rating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DCA5DF-7B63-9EF7-A815-76FB33F9D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Users can rate any place within the app</a:t>
            </a:r>
          </a:p>
          <a:p>
            <a:endParaRPr lang="en-US" dirty="0"/>
          </a:p>
          <a:p>
            <a:r>
              <a:rPr lang="en-US" dirty="0"/>
              <a:t>Will be able to write feedback &amp; suggestions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D38651-8290-CCC0-2762-B69676DFB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Search feature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FDAA1A-E897-8B4F-2832-E53EA87C621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Search feature for finding exactly what you’re looking for</a:t>
            </a:r>
          </a:p>
          <a:p>
            <a:endParaRPr lang="en-US" dirty="0"/>
          </a:p>
        </p:txBody>
      </p:sp>
      <p:pic>
        <p:nvPicPr>
          <p:cNvPr id="19" name="Picture Placeholder 18" descr="Sea of hands in the middle">
            <a:extLst>
              <a:ext uri="{FF2B5EF4-FFF2-40B4-BE49-F238E27FC236}">
                <a16:creationId xmlns:a16="http://schemas.microsoft.com/office/drawing/2014/main" id="{D1A2D019-2AD4-FC21-C51D-35CFBE32D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9" b="189"/>
          <a:stretch/>
        </p:blipFill>
        <p:spPr/>
      </p:pic>
    </p:spTree>
    <p:extLst>
      <p:ext uri="{BB962C8B-B14F-4D97-AF65-F5344CB8AC3E}">
        <p14:creationId xmlns:p14="http://schemas.microsoft.com/office/powerpoint/2010/main" val="206770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D1F9-32A5-8945-C800-EF1B9E6A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  <a:cs typeface="Quire Sans" panose="020B0502040400020003" pitchFamily="34" charset="0"/>
              </a:rPr>
              <a:t>What we learnt</a:t>
            </a:r>
            <a:endParaRPr lang="en-US" sz="4800" dirty="0">
              <a:solidFill>
                <a:schemeClr val="tx2"/>
              </a:solidFill>
              <a:latin typeface="Abadi" panose="020B0604020104020204" pitchFamily="34" charset="0"/>
              <a:cs typeface="Quire Sans" panose="020B05020404000200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873E8-8FFA-4DA0-9813-5506E5BA08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240" y="2543719"/>
            <a:ext cx="4928616" cy="265176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sz="2400" dirty="0">
                <a:solidFill>
                  <a:schemeClr val="tx2"/>
                </a:solidFill>
                <a:latin typeface="Source Sans Pro Light" panose="020B0403030403020204" pitchFamily="34" charset="0"/>
                <a:ea typeface="Calibri"/>
                <a:cs typeface="Calibri"/>
              </a:rPr>
              <a:t>JSON for communicating with the server.</a:t>
            </a:r>
          </a:p>
          <a:p>
            <a:pPr>
              <a:buClr>
                <a:schemeClr val="accent4"/>
              </a:buClr>
            </a:pPr>
            <a:r>
              <a:rPr lang="en-US" sz="24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Handling the network calls </a:t>
            </a:r>
          </a:p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tx2"/>
                </a:solidFill>
                <a:latin typeface="Source Sans Pro Light" panose="020B0403030403020204" pitchFamily="34" charset="0"/>
                <a:cs typeface="Calibri"/>
              </a:rPr>
              <a:t>Using Google Maps in android.</a:t>
            </a:r>
            <a:endParaRPr lang="en-US" sz="2400" dirty="0">
              <a:solidFill>
                <a:schemeClr val="tx2"/>
              </a:solidFill>
              <a:latin typeface="Source Sans Pro Light" panose="020B0403030403020204" pitchFamily="34" charset="0"/>
            </a:endParaRPr>
          </a:p>
          <a:p>
            <a:pPr>
              <a:buClr>
                <a:schemeClr val="accent4"/>
              </a:buClr>
            </a:pPr>
            <a:endParaRPr lang="en-US" sz="2400" dirty="0">
              <a:solidFill>
                <a:schemeClr val="tx2"/>
              </a:solidFill>
              <a:latin typeface="Source Sans Pro Light" panose="020B0403030403020204" pitchFamily="34" charset="0"/>
              <a:ea typeface="Calibri"/>
              <a:cs typeface="Calibri"/>
            </a:endParaRPr>
          </a:p>
          <a:p>
            <a:endParaRPr lang="en-US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07612-266D-3B58-56BB-B5786137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167BB3B-C62E-4FDB-8C28-ED53D1B668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396" b="9396"/>
          <a:stretch>
            <a:fillRect/>
          </a:stretch>
        </p:blipFill>
        <p:spPr>
          <a:xfrm>
            <a:off x="6560283" y="0"/>
            <a:ext cx="5631717" cy="6857999"/>
          </a:xfrm>
        </p:spPr>
      </p:pic>
    </p:spTree>
    <p:extLst>
      <p:ext uri="{BB962C8B-B14F-4D97-AF65-F5344CB8AC3E}">
        <p14:creationId xmlns:p14="http://schemas.microsoft.com/office/powerpoint/2010/main" val="30381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0A65-DD59-C0AC-C97D-879AF92A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BE533-92DF-09B6-E408-A0C450E18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Google Places API</a:t>
            </a:r>
          </a:p>
          <a:p>
            <a:r>
              <a:rPr lang="en-US" dirty="0"/>
              <a:t>Android Developers Guide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C4C2285-20DC-4CE7-BF28-052C625B2A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539" r="265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390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CC66A-498C-7705-098D-C8754DBCD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3363518"/>
            <a:ext cx="5111750" cy="2024063"/>
          </a:xfrm>
        </p:spPr>
        <p:txBody>
          <a:bodyPr/>
          <a:lstStyle/>
          <a:p>
            <a:r>
              <a:rPr lang="en-US" dirty="0"/>
              <a:t>Project by -</a:t>
            </a:r>
          </a:p>
          <a:p>
            <a:endParaRPr lang="en-US" sz="1600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B6BBBDB4-E69A-4D82-B5A4-73619D7F6464}"/>
              </a:ext>
            </a:extLst>
          </p:cNvPr>
          <p:cNvSpPr txBox="1">
            <a:spLocks/>
          </p:cNvSpPr>
          <p:nvPr/>
        </p:nvSpPr>
        <p:spPr>
          <a:xfrm>
            <a:off x="573319" y="3840029"/>
            <a:ext cx="6016751" cy="1305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Poras Shrivas</a:t>
            </a:r>
          </a:p>
          <a:p>
            <a:r>
              <a:rPr lang="en-US" sz="1800" dirty="0" err="1"/>
              <a:t>Aadarsh</a:t>
            </a:r>
            <a:r>
              <a:rPr lang="en-US" sz="1800" dirty="0"/>
              <a:t> Gupta</a:t>
            </a:r>
          </a:p>
          <a:p>
            <a:r>
              <a:rPr lang="en-US" sz="1800" dirty="0"/>
              <a:t>Vikas Kushwaha</a:t>
            </a:r>
          </a:p>
          <a:p>
            <a:r>
              <a:rPr lang="en-US" sz="1800" dirty="0" err="1"/>
              <a:t>Gudlak</a:t>
            </a:r>
            <a:r>
              <a:rPr lang="en-US" sz="1800" dirty="0"/>
              <a:t> Maurya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7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0191160B-D23B-4202-8AA1-9B54441F7748}" vid="{4EC44E1B-88B9-4D33-A912-F77AF46017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5AB12A-BB9C-40AB-9BAB-8217F092530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8A04A5D-E193-40D6-992B-B6ABCFF3D9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EF4CA5-C432-411D-B1FE-6A334FA46A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169</TotalTime>
  <Words>233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Abadi</vt:lpstr>
      <vt:lpstr>Arial</vt:lpstr>
      <vt:lpstr>Calibri</vt:lpstr>
      <vt:lpstr>Source Sans Pro</vt:lpstr>
      <vt:lpstr>Source Sans Pro Light</vt:lpstr>
      <vt:lpstr>Office Theme</vt:lpstr>
      <vt:lpstr> City Guide</vt:lpstr>
      <vt:lpstr>Contents</vt:lpstr>
      <vt:lpstr>Purpose</vt:lpstr>
      <vt:lpstr>Tech Stack </vt:lpstr>
      <vt:lpstr>End Users</vt:lpstr>
      <vt:lpstr>Future Enhancements</vt:lpstr>
      <vt:lpstr>What we learnt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Grand Opening Event</dc:title>
  <dc:creator>Poras Shrivas</dc:creator>
  <cp:lastModifiedBy>Poras Shrivas</cp:lastModifiedBy>
  <cp:revision>7</cp:revision>
  <dcterms:created xsi:type="dcterms:W3CDTF">2022-10-11T11:07:04Z</dcterms:created>
  <dcterms:modified xsi:type="dcterms:W3CDTF">2022-10-12T04:08:18Z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